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</p:sldIdLst>
  <p:sldSz cx="10693400" cy="7561263"/>
  <p:notesSz cx="6858000" cy="9144000"/>
  <p:defaultTextStyle>
    <a:defPPr>
      <a:defRPr lang="ko-KR"/>
    </a:defPPr>
    <a:lvl1pPr marL="0" algn="l" defTabSz="1168237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84119" algn="l" defTabSz="1168237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68237" algn="l" defTabSz="1168237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52356" algn="l" defTabSz="1168237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36475" algn="l" defTabSz="1168237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920594" algn="l" defTabSz="1168237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504712" algn="l" defTabSz="1168237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88831" algn="l" defTabSz="1168237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72950" algn="l" defTabSz="1168237" rtl="0" eaLnBrk="1" latinLnBrk="1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713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4660"/>
  </p:normalViewPr>
  <p:slideViewPr>
    <p:cSldViewPr>
      <p:cViewPr varScale="1">
        <p:scale>
          <a:sx n="100" d="100"/>
          <a:sy n="100" d="100"/>
        </p:scale>
        <p:origin x="-1146" y="-90"/>
      </p:cViewPr>
      <p:guideLst>
        <p:guide orient="horz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56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651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1168237" rtl="0" eaLnBrk="1" latinLnBrk="1" hangingPunct="1">
        <a:spcBef>
          <a:spcPct val="0"/>
        </a:spcBef>
        <a:buNone/>
        <a:defRPr sz="5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8089" indent="-438089" algn="l" defTabSz="1168237" rtl="0" eaLnBrk="1" latinLnBrk="1" hangingPunct="1">
        <a:spcBef>
          <a:spcPct val="20000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949193" indent="-365074" algn="l" defTabSz="1168237" rtl="0" eaLnBrk="1" latinLnBrk="1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460297" indent="-292059" algn="l" defTabSz="1168237" rtl="0" eaLnBrk="1" latinLnBrk="1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2044416" indent="-292059" algn="l" defTabSz="1168237" rtl="0" eaLnBrk="1" latinLnBrk="1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28534" indent="-292059" algn="l" defTabSz="1168237" rtl="0" eaLnBrk="1" latinLnBrk="1" hangingPunct="1">
        <a:spcBef>
          <a:spcPct val="20000"/>
        </a:spcBef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12653" indent="-292059" algn="l" defTabSz="1168237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796772" indent="-292059" algn="l" defTabSz="1168237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380890" indent="-292059" algn="l" defTabSz="1168237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965009" indent="-292059" algn="l" defTabSz="1168237" rtl="0" eaLnBrk="1" latinLnBrk="1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68237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4119" algn="l" defTabSz="1168237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237" algn="l" defTabSz="1168237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2356" algn="l" defTabSz="1168237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36475" algn="l" defTabSz="1168237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20594" algn="l" defTabSz="1168237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04712" algn="l" defTabSz="1168237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88831" algn="l" defTabSz="1168237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72950" algn="l" defTabSz="1168237" rtl="0" eaLnBrk="1" latinLnBrk="1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68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>
            <a:spLocks noChangeArrowheads="1"/>
          </p:cNvSpPr>
          <p:nvPr/>
        </p:nvSpPr>
        <p:spPr bwMode="auto">
          <a:xfrm>
            <a:off x="2610396" y="2173372"/>
            <a:ext cx="5513202" cy="52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03" tIns="45702" rIns="91403" bIns="45702" anchor="ctr">
            <a:spAutoFit/>
            <a:scene3d>
              <a:camera prst="orthographicFront"/>
              <a:lightRig rig="threePt" dir="t"/>
            </a:scene3d>
            <a:sp3d contourW="50800">
              <a:bevelT w="1270"/>
              <a:contourClr>
                <a:schemeClr val="bg1"/>
              </a:contourClr>
            </a:sp3d>
          </a:bodyPr>
          <a:lstStyle/>
          <a:p>
            <a:pPr defTabSz="1043056">
              <a:defRPr/>
            </a:pPr>
            <a:r>
              <a:rPr lang="en-US" altLang="ko-KR" sz="2800" b="1" baseline="0" dirty="0" smtClean="0">
                <a:solidFill>
                  <a:srgbClr val="003366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다음_SemiBold" panose="02000700060000000000" pitchFamily="2" charset="-127"/>
              </a:rPr>
              <a:t>Ⅰ</a:t>
            </a:r>
            <a:r>
              <a:rPr lang="en-US" altLang="ko-KR" sz="2500" baseline="0" dirty="0" smtClean="0">
                <a:solidFill>
                  <a:srgbClr val="003366"/>
                </a:solidFill>
                <a:latin typeface="-윤고딕340" panose="02030504000101010101" pitchFamily="18" charset="-127"/>
                <a:ea typeface="-윤고딕340" panose="02030504000101010101" pitchFamily="18" charset="-127"/>
                <a:cs typeface="다음_SemiBold" panose="02000700060000000000" pitchFamily="2" charset="-127"/>
              </a:rPr>
              <a:t>. </a:t>
            </a:r>
            <a:r>
              <a:rPr lang="ko-KR" altLang="en-US" sz="2500" baseline="0" dirty="0" smtClean="0">
                <a:solidFill>
                  <a:srgbClr val="003366"/>
                </a:solidFill>
                <a:latin typeface="다음_SemiBold" panose="02000700060000000000" pitchFamily="2" charset="-127"/>
                <a:ea typeface="다음_SemiBold" panose="02000700060000000000" pitchFamily="2" charset="-127"/>
                <a:cs typeface="다음_SemiBold" panose="02000700060000000000" pitchFamily="2" charset="-127"/>
              </a:rPr>
              <a:t>문제</a:t>
            </a:r>
            <a:r>
              <a:rPr lang="ko-KR" altLang="en-US" sz="2500" dirty="0" smtClean="0">
                <a:solidFill>
                  <a:srgbClr val="003366"/>
                </a:solidFill>
                <a:latin typeface="다음_SemiBold" panose="02000700060000000000" pitchFamily="2" charset="-127"/>
                <a:ea typeface="다음_SemiBold" panose="02000700060000000000" pitchFamily="2" charset="-127"/>
                <a:cs typeface="다음_SemiBold" panose="02000700060000000000" pitchFamily="2" charset="-127"/>
              </a:rPr>
              <a:t>의 </a:t>
            </a:r>
            <a:r>
              <a:rPr lang="ko-KR" altLang="en-US" sz="2500" baseline="0" dirty="0" smtClean="0">
                <a:solidFill>
                  <a:srgbClr val="003366"/>
                </a:solidFill>
                <a:latin typeface="다음_SemiBold" panose="02000700060000000000" pitchFamily="2" charset="-127"/>
                <a:ea typeface="다음_SemiBold" panose="02000700060000000000" pitchFamily="2" charset="-127"/>
                <a:cs typeface="다음_SemiBold" panose="02000700060000000000" pitchFamily="2" charset="-127"/>
              </a:rPr>
              <a:t>제기</a:t>
            </a:r>
            <a:endParaRPr lang="ko-KR" altLang="en-US" sz="2500" baseline="0" dirty="0">
              <a:solidFill>
                <a:srgbClr val="003366"/>
              </a:solidFill>
              <a:latin typeface="다음_SemiBold" panose="02000700060000000000" pitchFamily="2" charset="-127"/>
              <a:ea typeface="다음_SemiBold" panose="02000700060000000000" pitchFamily="2" charset="-127"/>
              <a:cs typeface="다음_SemiBold" panose="02000700060000000000" pitchFamily="2" charset="-127"/>
            </a:endParaRPr>
          </a:p>
        </p:txBody>
      </p:sp>
      <p:sp>
        <p:nvSpPr>
          <p:cNvPr id="4" name="직사각형 3"/>
          <p:cNvSpPr>
            <a:spLocks noChangeArrowheads="1"/>
          </p:cNvSpPr>
          <p:nvPr/>
        </p:nvSpPr>
        <p:spPr bwMode="auto">
          <a:xfrm>
            <a:off x="2610396" y="2776475"/>
            <a:ext cx="5220232" cy="52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03" tIns="45702" rIns="91403" bIns="45702" anchor="ctr">
            <a:spAutoFit/>
            <a:scene3d>
              <a:camera prst="orthographicFront"/>
              <a:lightRig rig="threePt" dir="t"/>
            </a:scene3d>
            <a:sp3d contourW="50800">
              <a:bevelT w="1270"/>
              <a:contourClr>
                <a:schemeClr val="bg1"/>
              </a:contourClr>
            </a:sp3d>
          </a:bodyPr>
          <a:lstStyle/>
          <a:p>
            <a:pPr defTabSz="1043056">
              <a:defRPr/>
            </a:pPr>
            <a:r>
              <a:rPr lang="en-US" altLang="ko-KR" sz="2800" b="1" dirty="0" smtClean="0">
                <a:solidFill>
                  <a:srgbClr val="003366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다음_SemiBold" panose="02000700060000000000" pitchFamily="2" charset="-127"/>
              </a:rPr>
              <a:t>Ⅱ</a:t>
            </a:r>
            <a:r>
              <a:rPr lang="en-US" altLang="ko-KR" sz="2500" dirty="0" smtClean="0">
                <a:solidFill>
                  <a:srgbClr val="003366"/>
                </a:solidFill>
                <a:latin typeface="-윤고딕340" panose="02030504000101010101" pitchFamily="18" charset="-127"/>
                <a:ea typeface="-윤고딕340" panose="02030504000101010101" pitchFamily="18" charset="-127"/>
                <a:cs typeface="다음_SemiBold" panose="02000700060000000000" pitchFamily="2" charset="-127"/>
              </a:rPr>
              <a:t>. </a:t>
            </a:r>
            <a:r>
              <a:rPr lang="ko-KR" altLang="en-US" sz="2500" spc="-50" baseline="0" dirty="0" smtClean="0">
                <a:solidFill>
                  <a:srgbClr val="003366"/>
                </a:solidFill>
                <a:latin typeface="다음_SemiBold" panose="02000700060000000000" pitchFamily="2" charset="-127"/>
                <a:ea typeface="다음_SemiBold" panose="02000700060000000000" pitchFamily="2" charset="-127"/>
                <a:cs typeface="다음_SemiBold" panose="02000700060000000000" pitchFamily="2" charset="-127"/>
              </a:rPr>
              <a:t>민자사업 침체의 원인</a:t>
            </a:r>
            <a:endParaRPr lang="ko-KR" altLang="en-US" sz="2500" spc="-50" baseline="0" dirty="0">
              <a:solidFill>
                <a:srgbClr val="003366"/>
              </a:solidFill>
              <a:latin typeface="다음_SemiBold" panose="02000700060000000000" pitchFamily="2" charset="-127"/>
              <a:ea typeface="다음_SemiBold" panose="02000700060000000000" pitchFamily="2" charset="-127"/>
              <a:cs typeface="다음_SemiBold" panose="02000700060000000000" pitchFamily="2" charset="-127"/>
            </a:endParaRPr>
          </a:p>
        </p:txBody>
      </p:sp>
      <p:sp>
        <p:nvSpPr>
          <p:cNvPr id="7" name="직사각형 6"/>
          <p:cNvSpPr>
            <a:spLocks noChangeArrowheads="1"/>
          </p:cNvSpPr>
          <p:nvPr/>
        </p:nvSpPr>
        <p:spPr bwMode="auto">
          <a:xfrm>
            <a:off x="2618412" y="3928603"/>
            <a:ext cx="5220232" cy="52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03" tIns="45702" rIns="91403" bIns="45702" anchor="ctr">
            <a:spAutoFit/>
            <a:scene3d>
              <a:camera prst="orthographicFront"/>
              <a:lightRig rig="threePt" dir="t"/>
            </a:scene3d>
            <a:sp3d contourW="50800">
              <a:bevelT w="1270"/>
              <a:contourClr>
                <a:schemeClr val="bg1"/>
              </a:contourClr>
            </a:sp3d>
          </a:bodyPr>
          <a:lstStyle/>
          <a:p>
            <a:pPr defTabSz="1043056">
              <a:defRPr/>
            </a:pPr>
            <a:r>
              <a:rPr lang="en-US" altLang="ko-KR" sz="2800" b="1" dirty="0" smtClean="0">
                <a:solidFill>
                  <a:srgbClr val="003366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다음_SemiBold" panose="02000700060000000000" pitchFamily="2" charset="-127"/>
              </a:rPr>
              <a:t>Ⅳ</a:t>
            </a:r>
            <a:r>
              <a:rPr lang="en-US" altLang="ko-KR" sz="2500" dirty="0" smtClean="0">
                <a:solidFill>
                  <a:srgbClr val="003366"/>
                </a:solidFill>
                <a:latin typeface="-윤고딕340" panose="02030504000101010101" pitchFamily="18" charset="-127"/>
                <a:ea typeface="-윤고딕340" panose="02030504000101010101" pitchFamily="18" charset="-127"/>
                <a:cs typeface="다음_SemiBold" panose="02000700060000000000" pitchFamily="2" charset="-127"/>
              </a:rPr>
              <a:t>. </a:t>
            </a:r>
            <a:r>
              <a:rPr lang="ko-KR" altLang="en-US" sz="2500" spc="-50" baseline="0" dirty="0" smtClean="0">
                <a:solidFill>
                  <a:srgbClr val="003366"/>
                </a:solidFill>
                <a:latin typeface="다음_SemiBold" panose="02000700060000000000" pitchFamily="2" charset="-127"/>
                <a:ea typeface="다음_SemiBold" panose="02000700060000000000" pitchFamily="2" charset="-127"/>
                <a:cs typeface="다음_SemiBold" panose="02000700060000000000" pitchFamily="2" charset="-127"/>
              </a:rPr>
              <a:t>민간제안사업 활성화 방안</a:t>
            </a:r>
          </a:p>
        </p:txBody>
      </p:sp>
      <p:sp>
        <p:nvSpPr>
          <p:cNvPr id="9" name="직사각형 8"/>
          <p:cNvSpPr>
            <a:spLocks noChangeArrowheads="1"/>
          </p:cNvSpPr>
          <p:nvPr/>
        </p:nvSpPr>
        <p:spPr bwMode="auto">
          <a:xfrm>
            <a:off x="2618412" y="5080731"/>
            <a:ext cx="7234869" cy="52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03" tIns="45702" rIns="91403" bIns="45702" anchor="ctr">
            <a:spAutoFit/>
            <a:scene3d>
              <a:camera prst="orthographicFront"/>
              <a:lightRig rig="threePt" dir="t"/>
            </a:scene3d>
            <a:sp3d contourW="50800">
              <a:bevelT w="1270"/>
              <a:contourClr>
                <a:schemeClr val="bg1"/>
              </a:contourClr>
            </a:sp3d>
          </a:bodyPr>
          <a:lstStyle/>
          <a:p>
            <a:pPr defTabSz="1043056">
              <a:defRPr/>
            </a:pPr>
            <a:r>
              <a:rPr lang="en-US" altLang="ko-KR" sz="2800" b="1" dirty="0" smtClean="0">
                <a:solidFill>
                  <a:srgbClr val="003366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다음_SemiBold" panose="02000700060000000000" pitchFamily="2" charset="-127"/>
              </a:rPr>
              <a:t>Ⅵ</a:t>
            </a:r>
            <a:r>
              <a:rPr lang="en-US" altLang="ko-KR" sz="2500" dirty="0" smtClean="0">
                <a:solidFill>
                  <a:srgbClr val="003366"/>
                </a:solidFill>
                <a:latin typeface="-윤고딕340" panose="02030504000101010101" pitchFamily="18" charset="-127"/>
                <a:ea typeface="-윤고딕340" panose="02030504000101010101" pitchFamily="18" charset="-127"/>
                <a:cs typeface="다음_SemiBold" panose="02000700060000000000" pitchFamily="2" charset="-127"/>
              </a:rPr>
              <a:t>. </a:t>
            </a:r>
            <a:r>
              <a:rPr lang="ko-KR" altLang="en-US" sz="2500" spc="-100" baseline="0" dirty="0" smtClean="0">
                <a:solidFill>
                  <a:srgbClr val="003366"/>
                </a:solidFill>
                <a:latin typeface="다음_SemiBold" panose="02000700060000000000" pitchFamily="2" charset="-127"/>
                <a:ea typeface="다음_SemiBold" panose="02000700060000000000" pitchFamily="2" charset="-127"/>
                <a:cs typeface="다음_SemiBold" panose="02000700060000000000" pitchFamily="2" charset="-127"/>
              </a:rPr>
              <a:t>정책 건의</a:t>
            </a:r>
          </a:p>
        </p:txBody>
      </p:sp>
      <p:sp>
        <p:nvSpPr>
          <p:cNvPr id="11" name="직사각형 10"/>
          <p:cNvSpPr>
            <a:spLocks noChangeArrowheads="1"/>
          </p:cNvSpPr>
          <p:nvPr/>
        </p:nvSpPr>
        <p:spPr bwMode="auto">
          <a:xfrm>
            <a:off x="2618412" y="4504667"/>
            <a:ext cx="7234869" cy="52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03" tIns="45702" rIns="91403" bIns="45702" anchor="ctr">
            <a:spAutoFit/>
            <a:scene3d>
              <a:camera prst="orthographicFront"/>
              <a:lightRig rig="threePt" dir="t"/>
            </a:scene3d>
            <a:sp3d contourW="50800">
              <a:bevelT w="1270"/>
              <a:contourClr>
                <a:schemeClr val="bg1"/>
              </a:contourClr>
            </a:sp3d>
          </a:bodyPr>
          <a:lstStyle/>
          <a:p>
            <a:pPr defTabSz="1043056">
              <a:defRPr/>
            </a:pPr>
            <a:r>
              <a:rPr lang="en-US" altLang="ko-KR" sz="2800" b="1" dirty="0" smtClean="0">
                <a:solidFill>
                  <a:srgbClr val="003366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다음_SemiBold" panose="02000700060000000000" pitchFamily="2" charset="-127"/>
              </a:rPr>
              <a:t>Ⅴ</a:t>
            </a:r>
            <a:r>
              <a:rPr lang="en-US" altLang="ko-KR" sz="2500" dirty="0" smtClean="0">
                <a:solidFill>
                  <a:srgbClr val="003366"/>
                </a:solidFill>
                <a:latin typeface="-윤고딕340" panose="02030504000101010101" pitchFamily="18" charset="-127"/>
                <a:ea typeface="-윤고딕340" panose="02030504000101010101" pitchFamily="18" charset="-127"/>
                <a:cs typeface="다음_SemiBold" panose="02000700060000000000" pitchFamily="2" charset="-127"/>
              </a:rPr>
              <a:t>. </a:t>
            </a:r>
            <a:r>
              <a:rPr lang="ko-KR" altLang="en-US" sz="2500" spc="-150" baseline="0" dirty="0" smtClean="0">
                <a:solidFill>
                  <a:srgbClr val="003366"/>
                </a:solidFill>
                <a:latin typeface="다음_SemiBold" panose="02000700060000000000" pitchFamily="2" charset="-127"/>
                <a:ea typeface="다음_SemiBold" panose="02000700060000000000" pitchFamily="2" charset="-127"/>
                <a:cs typeface="다음_SemiBold" panose="02000700060000000000" pitchFamily="2" charset="-127"/>
              </a:rPr>
              <a:t>합리적 위험분담  방안</a:t>
            </a:r>
            <a:r>
              <a:rPr lang="en-US" altLang="ko-KR" sz="2500" spc="-150" baseline="0" dirty="0" smtClean="0">
                <a:solidFill>
                  <a:srgbClr val="003366"/>
                </a:solidFill>
                <a:latin typeface="Yoon 윤고딕 540_TT" panose="02090603020101020101" pitchFamily="18" charset="-127"/>
                <a:ea typeface="Yoon 윤고딕 540_TT" panose="02090603020101020101" pitchFamily="18" charset="-127"/>
                <a:cs typeface="다음_SemiBold" panose="02000700060000000000" pitchFamily="2" charset="-127"/>
              </a:rPr>
              <a:t>_ </a:t>
            </a:r>
            <a:r>
              <a:rPr lang="ko-KR" altLang="en-US" sz="2400" dirty="0" smtClean="0">
                <a:solidFill>
                  <a:srgbClr val="0070C0"/>
                </a:solidFill>
                <a:latin typeface="-윤고딕340" panose="02030504000101010101" pitchFamily="18" charset="-127"/>
                <a:ea typeface="-윤고딕340" panose="02030504000101010101" pitchFamily="18" charset="-127"/>
                <a:cs typeface="다음_SemiBold" panose="02000700060000000000" pitchFamily="2" charset="-127"/>
              </a:rPr>
              <a:t>교통수요위험문제의 극복 </a:t>
            </a:r>
          </a:p>
        </p:txBody>
      </p:sp>
      <p:sp>
        <p:nvSpPr>
          <p:cNvPr id="13" name="직사각형 12"/>
          <p:cNvSpPr>
            <a:spLocks noChangeArrowheads="1"/>
          </p:cNvSpPr>
          <p:nvPr/>
        </p:nvSpPr>
        <p:spPr bwMode="auto">
          <a:xfrm>
            <a:off x="2610396" y="3352539"/>
            <a:ext cx="5220232" cy="52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03" tIns="45702" rIns="91403" bIns="45702" anchor="ctr">
            <a:spAutoFit/>
            <a:scene3d>
              <a:camera prst="orthographicFront"/>
              <a:lightRig rig="threePt" dir="t"/>
            </a:scene3d>
            <a:sp3d contourW="50800">
              <a:bevelT w="1270"/>
              <a:contourClr>
                <a:schemeClr val="bg1"/>
              </a:contourClr>
            </a:sp3d>
          </a:bodyPr>
          <a:lstStyle/>
          <a:p>
            <a:pPr defTabSz="1043056">
              <a:defRPr/>
            </a:pPr>
            <a:r>
              <a:rPr lang="en-US" altLang="ko-KR" sz="2800" b="1" dirty="0" smtClean="0">
                <a:solidFill>
                  <a:srgbClr val="003366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다음_SemiBold" panose="02000700060000000000" pitchFamily="2" charset="-127"/>
              </a:rPr>
              <a:t>Ⅲ</a:t>
            </a:r>
            <a:r>
              <a:rPr lang="en-US" altLang="ko-KR" sz="2500" dirty="0" smtClean="0">
                <a:solidFill>
                  <a:srgbClr val="003366"/>
                </a:solidFill>
                <a:latin typeface="-윤고딕340" panose="02030504000101010101" pitchFamily="18" charset="-127"/>
                <a:ea typeface="-윤고딕340" panose="02030504000101010101" pitchFamily="18" charset="-127"/>
                <a:cs typeface="다음_SemiBold" panose="02000700060000000000" pitchFamily="2" charset="-127"/>
              </a:rPr>
              <a:t>. </a:t>
            </a:r>
            <a:r>
              <a:rPr lang="ko-KR" altLang="en-US" sz="2500" spc="-50" baseline="0" dirty="0" smtClean="0">
                <a:solidFill>
                  <a:srgbClr val="003366"/>
                </a:solidFill>
                <a:latin typeface="다음_SemiBold" panose="02000700060000000000" pitchFamily="2" charset="-127"/>
                <a:ea typeface="다음_SemiBold" panose="02000700060000000000" pitchFamily="2" charset="-127"/>
                <a:cs typeface="다음_SemiBold" panose="02000700060000000000" pitchFamily="2" charset="-127"/>
              </a:rPr>
              <a:t>정부고시사업 회복 </a:t>
            </a:r>
            <a:endParaRPr lang="ko-KR" altLang="en-US" sz="2500" spc="-50" baseline="0" dirty="0">
              <a:solidFill>
                <a:srgbClr val="003366"/>
              </a:solidFill>
              <a:latin typeface="다음_SemiBold" panose="02000700060000000000" pitchFamily="2" charset="-127"/>
              <a:ea typeface="다음_SemiBold" panose="02000700060000000000" pitchFamily="2" charset="-127"/>
              <a:cs typeface="다음_SemiBold" panose="0200070006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1354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143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143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3523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0998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94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2458</TotalTime>
  <Words>30</Words>
  <Application>Microsoft Office PowerPoint</Application>
  <PresentationFormat>사용자 지정</PresentationFormat>
  <Paragraphs>6</Paragraphs>
  <Slides>28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618</cp:revision>
  <dcterms:created xsi:type="dcterms:W3CDTF">2019-07-10T01:39:41Z</dcterms:created>
  <dcterms:modified xsi:type="dcterms:W3CDTF">2019-07-16T05:29:06Z</dcterms:modified>
</cp:coreProperties>
</file>